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140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0DB76-930E-46A3-A8CB-EB5F109A8330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05E63-745E-4FC4-A05B-AAE4E7D66CD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0DB76-930E-46A3-A8CB-EB5F109A8330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05E63-745E-4FC4-A05B-AAE4E7D66C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0DB76-930E-46A3-A8CB-EB5F109A8330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05E63-745E-4FC4-A05B-AAE4E7D66C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0DB76-930E-46A3-A8CB-EB5F109A8330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05E63-745E-4FC4-A05B-AAE4E7D66C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0DB76-930E-46A3-A8CB-EB5F109A8330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05E63-745E-4FC4-A05B-AAE4E7D66CD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0DB76-930E-46A3-A8CB-EB5F109A8330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05E63-745E-4FC4-A05B-AAE4E7D66C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0DB76-930E-46A3-A8CB-EB5F109A8330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05E63-745E-4FC4-A05B-AAE4E7D66C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0DB76-930E-46A3-A8CB-EB5F109A8330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05E63-745E-4FC4-A05B-AAE4E7D66C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0DB76-930E-46A3-A8CB-EB5F109A8330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05E63-745E-4FC4-A05B-AAE4E7D66C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0DB76-930E-46A3-A8CB-EB5F109A8330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05E63-745E-4FC4-A05B-AAE4E7D66CD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C1B0DB76-930E-46A3-A8CB-EB5F109A8330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1A805E63-745E-4FC4-A05B-AAE4E7D66CD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C1B0DB76-930E-46A3-A8CB-EB5F109A8330}" type="datetimeFigureOut">
              <a:rPr lang="en-US" smtClean="0"/>
              <a:t>8/6/2013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A805E63-745E-4FC4-A05B-AAE4E7D66CD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pltw.instructure.com/courses/141825/assignments/936259?module_item_id=2055853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95600"/>
            <a:ext cx="8077200" cy="1673352"/>
          </a:xfrm>
        </p:spPr>
        <p:txBody>
          <a:bodyPr/>
          <a:lstStyle/>
          <a:p>
            <a:pPr algn="ctr"/>
            <a:r>
              <a:rPr lang="en-US" dirty="0" smtClean="0"/>
              <a:t>Shed Style Architecture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819400"/>
            <a:ext cx="8077200" cy="1499616"/>
          </a:xfrm>
        </p:spPr>
        <p:txBody>
          <a:bodyPr/>
          <a:lstStyle/>
          <a:p>
            <a:pPr algn="ctr"/>
            <a:r>
              <a:rPr lang="en-US" dirty="0" smtClean="0"/>
              <a:t>By Cody Turner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8978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Shed Style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077200" cy="4625609"/>
          </a:xfrm>
        </p:spPr>
        <p:txBody>
          <a:bodyPr/>
          <a:lstStyle/>
          <a:p>
            <a:r>
              <a:rPr lang="en-US" dirty="0" smtClean="0"/>
              <a:t>It emerged in the 1960s and 70</a:t>
            </a:r>
          </a:p>
          <a:p>
            <a:r>
              <a:rPr lang="en-US" dirty="0" smtClean="0"/>
              <a:t>One to two stories</a:t>
            </a:r>
          </a:p>
          <a:p>
            <a:r>
              <a:rPr lang="en-US" dirty="0" smtClean="0"/>
              <a:t>Typically residential</a:t>
            </a:r>
          </a:p>
          <a:p>
            <a:r>
              <a:rPr lang="en-US" dirty="0"/>
              <a:t>C</a:t>
            </a:r>
            <a:r>
              <a:rPr lang="en-US" dirty="0" smtClean="0"/>
              <a:t>ommon in the western and southwestern U.S.</a:t>
            </a:r>
          </a:p>
          <a:p>
            <a:r>
              <a:rPr lang="en-US" dirty="0" smtClean="0"/>
              <a:t>The materials varied are wood, stone, and textured concrete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31171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Shed Style Basic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Shed style home roofs typically have wood shingles, and have many slopes and directions with no effort towards symmetry</a:t>
            </a:r>
          </a:p>
          <a:p>
            <a:r>
              <a:rPr lang="en-US" dirty="0" smtClean="0"/>
              <a:t>Has a rustic and woodsy characteristics</a:t>
            </a:r>
          </a:p>
          <a:p>
            <a:r>
              <a:rPr lang="en-US" dirty="0" smtClean="0"/>
              <a:t>Doors are recessed and has small windows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0853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Shed Style characteristics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71" y="2138960"/>
            <a:ext cx="2667000" cy="664031"/>
          </a:xfrm>
        </p:spPr>
        <p:txBody>
          <a:bodyPr>
            <a:normAutofit fontScale="92500" lnSpcReduction="10000"/>
          </a:bodyPr>
          <a:lstStyle/>
          <a:p>
            <a:pPr marL="118872" indent="0" algn="ctr">
              <a:buNone/>
            </a:pPr>
            <a:r>
              <a:rPr lang="en-US" sz="2000" dirty="0" smtClean="0"/>
              <a:t>Recessed door and small windows</a:t>
            </a:r>
            <a:endParaRPr lang="en-US" sz="2000" dirty="0"/>
          </a:p>
        </p:txBody>
      </p:sp>
      <p:pic>
        <p:nvPicPr>
          <p:cNvPr id="1026" name="Picture 2" descr="Te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71" y="2858709"/>
            <a:ext cx="2950030" cy="39992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Te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1" y="2858709"/>
            <a:ext cx="2971800" cy="4158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ww.unclehowards.com/Portals/0/Barn%20Photos/accessories/dormers/haefliger-barn-house-4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1" y="2858709"/>
            <a:ext cx="3189513" cy="3999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895601" y="2207016"/>
            <a:ext cx="3124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Different slopes and directions for the roof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008916" y="2212378"/>
            <a:ext cx="31133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Wood siding and shingles. Also has a concrete foundation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5143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cited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Facts on Shed Style Homes (2011) Retrieved August 6 2013</a:t>
            </a:r>
            <a:r>
              <a:rPr lang="en-US" dirty="0"/>
              <a:t>, from 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pltw.instructure.com/courses/141825/assignments/936259?module_item_id=2055853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8315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114</TotalTime>
  <Words>122</Words>
  <Application>Microsoft Office PowerPoint</Application>
  <PresentationFormat>On-screen Show 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Module</vt:lpstr>
      <vt:lpstr>Shed Style Architecture</vt:lpstr>
      <vt:lpstr>Shed Style Architecture</vt:lpstr>
      <vt:lpstr>Shed Style Basic Design</vt:lpstr>
      <vt:lpstr>Shed Style characteristics</vt:lpstr>
      <vt:lpstr>Work cited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Shed Style Architecture</dc:title>
  <dc:creator>Eric Richardson</dc:creator>
  <cp:lastModifiedBy>Eric Richardson</cp:lastModifiedBy>
  <cp:revision>9</cp:revision>
  <dcterms:created xsi:type="dcterms:W3CDTF">2013-08-06T12:26:35Z</dcterms:created>
  <dcterms:modified xsi:type="dcterms:W3CDTF">2013-08-06T14:21:10Z</dcterms:modified>
</cp:coreProperties>
</file>